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65C9D-E588-2779-459E-12B534FC7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50B496-9C2A-C4CB-B871-933229A8A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652C-1E18-4AE6-A741-942BAB196FD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297214-12E5-4476-7A04-9D8CCD61D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D56F34-3666-3277-9711-372123C1E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1C5C6-4C94-467C-A984-9385C99B8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562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14D3CF-0EC9-D95D-654F-955937BB3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3E365-E1ED-3A02-1C9D-D2B056553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D4783-9804-BE1E-2BD3-DC6B61CB81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3652C-1E18-4AE6-A741-942BAB196FD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85E42-3BC1-0860-8AAE-05C5D9505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D6087-53B2-5214-F3E1-B3AD3AFD2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11C5C6-4C94-467C-A984-9385C99B8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20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D2E901-EF70-AF0C-86C1-C6712D68E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684184-5FDF-AB5F-69CF-F7719F39A1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5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F0C2F7-FFF0-874A-976D-0EE74B2A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DE18E1-8513-C306-9CEB-1A2D105A2C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4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56D3EA-DC15-0A2F-9D05-E76CB9BF6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EDBB68-FF66-38B1-9C1B-1F8BD60A85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86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234468-0832-65E9-D568-C946B589B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4E1269-B217-97AC-2C15-936C2DD271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1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68523B-7842-A9AF-88F3-F0D6747BA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02430C-D5CF-E163-9C9F-D6B11DE543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1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5F78C2-FE5A-9934-2EDF-D6B3953DB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DE1ED1-8D3E-A3B5-2BE2-4C2259AF81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7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6842FB-B605-C41D-996B-4490F0DDC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7CCE1A-6696-0B81-8636-51706C3763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3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570134-6E85-705A-470A-EB1DB1D50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63A92A-A587-AA58-0532-0DFFA76A67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1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757E45-A1D7-FF03-14DD-066093338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203717-5E8C-07EA-A048-65939A8566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4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Louise Ulrich</dc:creator>
  <cp:lastModifiedBy>Louise Ulrich</cp:lastModifiedBy>
  <cp:revision>2</cp:revision>
  <dcterms:created xsi:type="dcterms:W3CDTF">2026-10-14T14:38:40Z</dcterms:created>
  <dcterms:modified xsi:type="dcterms:W3CDTF">2026-10-14T14:44:33Z</dcterms:modified>
</cp:coreProperties>
</file>